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914" r:id="rId2"/>
    <p:sldId id="920" r:id="rId3"/>
    <p:sldId id="921" r:id="rId4"/>
    <p:sldId id="922" r:id="rId5"/>
    <p:sldId id="924" r:id="rId6"/>
    <p:sldId id="925" r:id="rId7"/>
    <p:sldId id="928" r:id="rId8"/>
    <p:sldId id="929" r:id="rId9"/>
    <p:sldId id="968" r:id="rId10"/>
    <p:sldId id="1121" r:id="rId11"/>
    <p:sldId id="1122" r:id="rId12"/>
    <p:sldId id="1123" r:id="rId13"/>
    <p:sldId id="1124" r:id="rId14"/>
    <p:sldId id="1125" r:id="rId15"/>
    <p:sldId id="1126" r:id="rId16"/>
    <p:sldId id="1127" r:id="rId17"/>
    <p:sldId id="1128" r:id="rId18"/>
    <p:sldId id="1129" r:id="rId19"/>
    <p:sldId id="1130" r:id="rId20"/>
    <p:sldId id="1131" r:id="rId21"/>
    <p:sldId id="1132" r:id="rId22"/>
    <p:sldId id="1133" r:id="rId23"/>
    <p:sldId id="1135" r:id="rId24"/>
    <p:sldId id="1134" r:id="rId25"/>
    <p:sldId id="1136" r:id="rId26"/>
    <p:sldId id="1137" r:id="rId27"/>
    <p:sldId id="830" r:id="rId28"/>
    <p:sldId id="1141" r:id="rId29"/>
    <p:sldId id="1159" r:id="rId30"/>
    <p:sldId id="1160" r:id="rId31"/>
    <p:sldId id="1161" r:id="rId32"/>
    <p:sldId id="1162" r:id="rId33"/>
    <p:sldId id="1163" r:id="rId34"/>
    <p:sldId id="1027" r:id="rId35"/>
  </p:sldIdLst>
  <p:sldSz cx="9144000" cy="6858000" type="screen4x3"/>
  <p:notesSz cx="9926638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99FF"/>
    <a:srgbClr val="FF00FF"/>
    <a:srgbClr val="FFCCFF"/>
    <a:srgbClr val="CC00FF"/>
    <a:srgbClr val="000000"/>
    <a:srgbClr val="E7BBFF"/>
    <a:srgbClr val="F6E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82" autoAdjust="0"/>
    <p:restoredTop sz="98054" autoAdjust="0"/>
  </p:normalViewPr>
  <p:slideViewPr>
    <p:cSldViewPr>
      <p:cViewPr varScale="1">
        <p:scale>
          <a:sx n="63" d="100"/>
          <a:sy n="63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="" xmlns:a16="http://schemas.microsoft.com/office/drawing/2014/main" id="{CF9AEF7F-FD15-4407-9DE4-C12BDFC95A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="" xmlns:a16="http://schemas.microsoft.com/office/drawing/2014/main" id="{7CCF5906-1B9E-4628-9D8E-56A9E56909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="" xmlns:a16="http://schemas.microsoft.com/office/drawing/2014/main" id="{361A1944-BE90-4DE5-B819-C4DEC5F114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="" xmlns:a16="http://schemas.microsoft.com/office/drawing/2014/main" id="{F3BE498D-6E7B-4BC0-B7B5-9207993FBD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8F83E-B5E3-411E-9548-B828DE8A05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61960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="" xmlns:a16="http://schemas.microsoft.com/office/drawing/2014/main" id="{AA55EAD7-A1AC-4F8D-87A8-0FB1087AB0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="" xmlns:a16="http://schemas.microsoft.com/office/drawing/2014/main" id="{3443B9B4-200C-46C0-B3C1-0CC6522D80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4" name="Rectangle 4">
            <a:extLst>
              <a:ext uri="{FF2B5EF4-FFF2-40B4-BE49-F238E27FC236}">
                <a16:creationId xmlns="" xmlns:a16="http://schemas.microsoft.com/office/drawing/2014/main" id="{73AFE08E-78E3-4353-ADF7-68BDC5EFDF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="" xmlns:a16="http://schemas.microsoft.com/office/drawing/2014/main" id="{4EC5A23D-E86B-4DF7-BB18-2FBED59089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="" xmlns:a16="http://schemas.microsoft.com/office/drawing/2014/main" id="{D13CB707-4EA8-4AB7-9364-AEFB0CED31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="" xmlns:a16="http://schemas.microsoft.com/office/drawing/2014/main" id="{FCFB6313-5AB0-4540-93A0-97910007C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AF9675-D936-40AF-AB70-55E2AC9717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18953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投影片圖像版面配置區 1">
            <a:extLst>
              <a:ext uri="{FF2B5EF4-FFF2-40B4-BE49-F238E27FC236}">
                <a16:creationId xmlns="" xmlns:a16="http://schemas.microsoft.com/office/drawing/2014/main" id="{7DC175E9-C3C2-4E72-BE33-8A42EB9571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備忘稿版面配置區 2">
            <a:extLst>
              <a:ext uri="{FF2B5EF4-FFF2-40B4-BE49-F238E27FC236}">
                <a16:creationId xmlns="" xmlns:a16="http://schemas.microsoft.com/office/drawing/2014/main" id="{7B80599E-78F3-4958-A1B4-000E9F411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29028" name="投影片編號版面配置區 3">
            <a:extLst>
              <a:ext uri="{FF2B5EF4-FFF2-40B4-BE49-F238E27FC236}">
                <a16:creationId xmlns="" xmlns:a16="http://schemas.microsoft.com/office/drawing/2014/main" id="{CD4BA100-3D72-4AB8-A6C4-DA907C62E1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6BDC3F1-17FE-4EF0-8E61-F65C12518AAE}" type="slidenum">
              <a:rPr lang="en-US" altLang="zh-TW"/>
              <a:pPr eaLnBrk="1" hangingPunct="1">
                <a:spcBef>
                  <a:spcPct val="0"/>
                </a:spcBef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1970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F113AB8-A211-48C5-931F-B081449B4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D9C11DD-E158-46EC-B6A8-52F7AD34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EB7BB55-3010-4B2E-AED3-99B724AAE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B19E3-F649-4FAD-8D40-E19FD9954D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301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8A267F1-CA06-49E6-BA74-9DA7793539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4C6948-BFDB-44ED-9E13-FB0F799C5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833D86A-77DA-42AE-9D0A-E8032D3F4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CB2FE-86C2-425E-BF56-5DD353738F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1023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FE3EFC0-F9C2-4397-A2E3-E439E133C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F423830-79A3-47F7-AC6E-1DF163AB2B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F935E1B-74BF-49A7-9FE1-DFF292BC4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E25E2-FA6B-48D6-86AA-C74FDC9D17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2400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08C1E6D-C9EE-4250-AF7B-BCFA180E7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93ABDD0-8C65-4BC7-B1FD-E91B73460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DB6A7FF-D1B1-422C-BB43-D09D55993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E890C-DA6D-4195-9C38-237785985C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103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43D7A84-6269-49A3-8A61-23DCF0325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AE9009D-5741-42FA-BD1F-CA83B40CA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448395C-BD3F-4FD9-87A1-320F5EC1DC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4B88C-9666-4040-994C-608E4E1736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5573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B582240-419A-48BD-9D4A-5B4C6C581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9E338E0-18B2-451F-BD7F-2C3FB2A2B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6EEB100-5BE6-4136-937E-A1074C0E9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BC096-0704-4BBD-81D0-C3B6A82D0A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285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C56288F-B5C8-4B12-9BAA-83CB59A9C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5C5F88BB-AF33-4A54-9261-39E315E67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D6E7F8B7-C410-4869-BAAB-8C41CE788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D093D-C861-49B9-81DE-5499403DEC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24977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E64FBEF2-E91B-4479-8147-04C08CB1B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48D8247A-E965-4756-914C-F244685A5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92FD43D-F977-4A17-B945-D87B04950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59158-B21D-4256-870C-52E9410663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8247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D934D274-9364-4939-BFE9-C0702887B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1C83B12-E6E7-4795-BEE4-E02D720A6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DB41C47-5394-4376-A03D-DBE3BFF3D4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F6546-D3FA-404A-A1EC-28BD51B8D1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953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5DB46BF-C329-43BE-8766-DE6A8877A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DEB50CA-4A63-462D-A34B-F51394AF3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64DABE1-48D0-41DB-B9B4-D6EC8973E0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D5344-9CF9-46B0-A7F1-B3283546D0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266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A06409E-4B11-447B-B00E-6998B656E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603239D-0EB6-46BA-AB9A-8F44A9DBF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317AE8B-CBFE-43D9-969C-255C637D2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FC346-8914-4403-8FCD-F64EF1086C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2628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F77BDF3C-6982-4F35-8C82-FC7791CA8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0865C25E-5B08-4010-9EE2-88CA21C09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49332883-8707-443A-AD51-D3AE5DE08A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673C9BB-CD9B-4AB3-A90B-A8FEFCB67F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AE3B13A7-561A-4379-89D7-6E4070DDAB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D98FC1-0A71-493A-A1DF-D7F91E0710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323F880F-D8FC-48D4-8CA0-C90EFD55D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救主受難紀念</a:t>
            </a:r>
            <a:endParaRPr lang="zh-TW" altLang="en-US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marL="0"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受 難 禮 儀</a:t>
            </a:r>
            <a:endParaRPr lang="zh-TW" altLang="en-US" sz="12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marL="0" indent="0" algn="ctr" eaLnBrk="1" hangingPunct="1">
              <a:spcBef>
                <a:spcPts val="2400"/>
              </a:spcBef>
              <a:spcAft>
                <a:spcPts val="3600"/>
              </a:spcAft>
              <a:buFontTx/>
              <a:buNone/>
              <a:defRPr/>
            </a:pPr>
            <a:r>
              <a:rPr lang="zh-TW" altLang="en-US" sz="4800" spc="3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全犧牲</a:t>
            </a:r>
            <a:r>
              <a:rPr lang="en-US" altLang="zh-TW" sz="4800" spc="3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.</a:t>
            </a:r>
            <a:r>
              <a:rPr lang="zh-TW" altLang="en-US" sz="4800" spc="3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真愛人</a:t>
            </a:r>
            <a:r>
              <a:rPr lang="en-US" altLang="zh-TW" sz="4800" spc="3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.</a:t>
            </a:r>
            <a:r>
              <a:rPr lang="zh-TW" altLang="en-US" sz="4800" spc="3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常喜樂</a:t>
            </a:r>
            <a:endParaRPr lang="en-US" altLang="zh-TW" sz="4800" spc="300" dirty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marL="0" indent="0"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彌撒聖祭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是敬天的大禮</a:t>
            </a:r>
            <a:r>
              <a:rPr lang="zh-TW" altLang="en-US" sz="2400" dirty="0">
                <a:solidFill>
                  <a:schemeClr val="bg1"/>
                </a:solidFill>
                <a:ea typeface="華康粗黑體" pitchFamily="49" charset="-120"/>
              </a:rPr>
              <a:t>，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我們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欽崇一天主於萬有之上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宴會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或聖餐是天主與人及人與人之間的</a:t>
            </a: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相愛共融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答覆說：「納匝肋人耶穌。」他向他們說：「我就是」。耶穌一對他們說了「我就是」，他們便倒退跌在地上。於是他又問他們說：「你們找誰？」他們說：「納匝肋人耶穌。」耶穌答覆說：「我已給你們說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；你們既然找我，就讓這些人去罷！」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971" y="616530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2/18</a:t>
            </a:r>
          </a:p>
        </p:txBody>
      </p:sp>
    </p:spTree>
    <p:extLst>
      <p:ext uri="{BB962C8B-B14F-4D97-AF65-F5344CB8AC3E}">
        <p14:creationId xmlns:p14="http://schemas.microsoft.com/office/powerpoint/2010/main" xmlns="" val="374065144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西滿伯多祿有一把劍，就拔出來，向大司祭的一個僕人砍去，削下了他的右耳；那僕人名叫瑪耳曷。耶穌就對伯多祿說：「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把劍收入鞘內！父賜給我的杯，我豈能不喝嗎？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」於是兵隊、千夫長和猶太人的差役拘捕了耶穌，把他綑起來，先解送到亞納斯那裡，亞納斯是那一年當大司祭的蓋法的岳父。就是這個蓋法曾給猶太人出過主意：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3/18</a:t>
            </a:r>
          </a:p>
        </p:txBody>
      </p:sp>
    </p:spTree>
    <p:extLst>
      <p:ext uri="{BB962C8B-B14F-4D97-AF65-F5344CB8AC3E}">
        <p14:creationId xmlns:p14="http://schemas.microsoft.com/office/powerpoint/2010/main" xmlns="" val="216914590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叫一個人替百姓死，是有利的。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時，西滿伯多祿同另一個門徒跟著耶穌；那門徒是大司祭所認識的，便同耶穌一起進了大司祭的庭院，伯多祿卻站在門外；大司祭認識的那個門徒遂出來，對看門的侍女說了一聲，就領伯多祿進去。那看門的侍女對伯多祿說：「你不也是這人的一個門徒嗎？」他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我不是。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4/18</a:t>
            </a:r>
          </a:p>
        </p:txBody>
      </p:sp>
    </p:spTree>
    <p:extLst>
      <p:ext uri="{BB962C8B-B14F-4D97-AF65-F5344CB8AC3E}">
        <p14:creationId xmlns:p14="http://schemas.microsoft.com/office/powerpoint/2010/main" xmlns="" val="397954283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18663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那時，僕人和差役生了炭火，伯多祿也同他們站在一起，烤火取煖。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大司祭就有關他的門徒和他的教義審問耶穌。耶穌答覆他說：「我向來公開地對世人講話，我常常在會堂和聖殿內，即眾猶太人所聚集的地方施教，在暗地裡我並沒有講過什麼。你為什麼問我？你問那些聽過我的人，我給他們講了什麼；他們知道我所說的。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5/18</a:t>
            </a:r>
          </a:p>
        </p:txBody>
      </p:sp>
    </p:spTree>
    <p:extLst>
      <p:ext uri="{BB962C8B-B14F-4D97-AF65-F5344CB8AC3E}">
        <p14:creationId xmlns:p14="http://schemas.microsoft.com/office/powerpoint/2010/main" xmlns="" val="321962081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他剛說完這話，侍立在旁的一個差役，就給了耶穌一個耳光，說：「你就這樣答覆大司祭嗎？」耶穌答覆他說：「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我若說得不對，你指證那裡不對；若對，你為什麼打我？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」亞納斯遂把被捆的耶穌，解送到大司祭蓋法那裡去。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西滿伯多祿仍站著烤火取煖，於是有人向他說：「你不也是他門徒中的一個嗎？」伯多祿否認說：「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我不是。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6/18</a:t>
            </a:r>
          </a:p>
        </p:txBody>
      </p:sp>
    </p:spTree>
    <p:extLst>
      <p:ext uri="{BB962C8B-B14F-4D97-AF65-F5344CB8AC3E}">
        <p14:creationId xmlns:p14="http://schemas.microsoft.com/office/powerpoint/2010/main" xmlns="" val="1953521909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597061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有大司祭的一個僕役，對他說：「我不是在山園中看見你同他在一起嗎？」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伯多祿又否認了，立時雞就叫了。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然後他們從蓋法那裡把耶穌解往總督府，那時是清晨。比拉多出來，到外面向他們說：「你們對這人提出什麼控告？」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7/18</a:t>
            </a:r>
          </a:p>
        </p:txBody>
      </p:sp>
    </p:spTree>
    <p:extLst>
      <p:ext uri="{BB962C8B-B14F-4D97-AF65-F5344CB8AC3E}">
        <p14:creationId xmlns:p14="http://schemas.microsoft.com/office/powerpoint/2010/main" xmlns="" val="180070619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他們回答說：「如果這人不是作惡的，我們便不會把他交給你。」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比拉多便對他們說：「你們自己把他帶去，按照你們的法律審判他罷！」猶太人回答說：「我們是不許處死任何人的！」比拉多於是又進了總督府，叫了耶穌來，對他說：「你是猶太人的君王嗎？」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耶穌答覆說：「這話是你由自己說的，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34" y="6220186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8/18</a:t>
            </a:r>
          </a:p>
        </p:txBody>
      </p:sp>
    </p:spTree>
    <p:extLst>
      <p:ext uri="{BB962C8B-B14F-4D97-AF65-F5344CB8AC3E}">
        <p14:creationId xmlns:p14="http://schemas.microsoft.com/office/powerpoint/2010/main" xmlns="" val="1168872211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042620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或是別人論我而對你說的？」比拉多答說：「莫非我是猶太人？你的民族和司祭長把你交付給我，你作了什麼？」耶穌回答說：「我的國不屬於這世界；假使我的國屬於這世界，我的臣民早已反抗了，使我不至於被交給猶太人；但是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我的國不是這世界的。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」於是比拉多對他說：「那麼，你就是君王了？」耶穌回答說：「你說的是，我是君王。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209" y="615906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9/18</a:t>
            </a:r>
          </a:p>
        </p:txBody>
      </p:sp>
    </p:spTree>
    <p:extLst>
      <p:ext uri="{BB962C8B-B14F-4D97-AF65-F5344CB8AC3E}">
        <p14:creationId xmlns:p14="http://schemas.microsoft.com/office/powerpoint/2010/main" xmlns="" val="279626235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我為此而生，我也為此而來到世界上，為給真理作證：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凡屬於真理的，必聽從我的聲音。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比拉多遂說：「什麼是真理？」說了這話，再出去到猶太人那裡，向他們說：「我在這人身上查不出什麼罪狀來。你們有個慣例：在逾越節我該給你們釋放一人；那麼，你們願意我給你們釋放猶太人的君王嗎？」他們就大聲喊說：「不要這人，而要巴辣巴！」巴辣巴原是個強盜。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15906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10/18</a:t>
            </a:r>
          </a:p>
        </p:txBody>
      </p:sp>
    </p:spTree>
    <p:extLst>
      <p:ext uri="{BB962C8B-B14F-4D97-AF65-F5344CB8AC3E}">
        <p14:creationId xmlns:p14="http://schemas.microsoft.com/office/powerpoint/2010/main" xmlns="" val="407235392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時，比拉多命人把耶穌帶去鞭打了。然後兵士們用荊棘編了個茨冠，放在他頭上，給他披上一件紫紅袍，來到他跟前說：「猶太人的君王，萬歲！」並給他耳光。比拉多又出去到外面，向他們說：「看，我給你們領出他來，為叫你們知道我在他身上查不出什麼罪狀。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於是耶穌帶著茨冠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披著紫紅袍出來了；比拉多就對他們說：「看，這個人！」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6443" y="617934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11/18</a:t>
            </a:r>
          </a:p>
        </p:txBody>
      </p:sp>
    </p:spTree>
    <p:extLst>
      <p:ext uri="{BB962C8B-B14F-4D97-AF65-F5344CB8AC3E}">
        <p14:creationId xmlns:p14="http://schemas.microsoft.com/office/powerpoint/2010/main" xmlns="" val="1900992248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EB9F770C-E209-4A4C-B21A-B6A09C750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369291"/>
          </a:xfrm>
          <a:noFill/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zh-TW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</a:t>
            </a:r>
            <a:r>
              <a:rPr lang="en-US" altLang="zh-TW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52:13-53:12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請看，我的僕人必要成功，必要受尊榮，必要被舉揚，且極受崇敬。就如許多人對他不勝驚愕，因為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他的容貌，損傷得已不像人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，他的形狀，已不像人子；同樣，眾民族也都要對他不勝驚異。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="" xmlns:a16="http://schemas.microsoft.com/office/drawing/2014/main" id="{F4F2A9B1-A20B-4AF3-9223-05829A49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6245987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chemeClr val="bg1"/>
                </a:solidFill>
              </a:rPr>
              <a:t>1/5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18663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司祭長和差役們一看見耶穌，就喊說：「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釘在十字架上！釘他在十字架上！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比拉多對他們說：「你們把他帶去，釘在十字架上罷！我在他身上查不出什麼罪狀。」猶太人答覆他說：「我們有法律，按法律他應該死，因為他自充為天主子。」比拉多聽了這話，越發害怕，遂又進了總督府，對耶穌說：「你到底是那裡的？」耶穌卻沒有回答他。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14398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12/18</a:t>
            </a:r>
          </a:p>
        </p:txBody>
      </p:sp>
    </p:spTree>
    <p:extLst>
      <p:ext uri="{BB962C8B-B14F-4D97-AF65-F5344CB8AC3E}">
        <p14:creationId xmlns:p14="http://schemas.microsoft.com/office/powerpoint/2010/main" xmlns="" val="2731331990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於是比拉多對他說：「你對我也不說話嗎？你不知道我有權柄釋放你，也有權柄釘你在十字架上嗎？」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耶穌答說：「若不是由上賜給你，你對我什麼權柄也沒有；為此，把我交付給你的人，負罪更大。」從此，比拉多設法要釋放耶穌，猶太人卻喊說：「你如果釋放這人，你就不是凱撒的朋友，因為凡自充為王的，就是背叛凱撒。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17934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13/18</a:t>
            </a:r>
          </a:p>
        </p:txBody>
      </p:sp>
    </p:spTree>
    <p:extLst>
      <p:ext uri="{BB962C8B-B14F-4D97-AF65-F5344CB8AC3E}">
        <p14:creationId xmlns:p14="http://schemas.microsoft.com/office/powerpoint/2010/main" xmlns="" val="419552229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比拉多一聽這話，就把耶穌領出來，到了一個名叫「石舖地」的地方，坐在審判座位上。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時值逾越節的預備日，比拉多對猶太人說：「看，你們的君王！」他們就喊叫說：「除掉，除掉，釘他在十字架上！」比拉多對他們說：「要我把你們的君王釘在十字架上嗎？」司祭長答說：「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除了凱撒，我們沒有君王。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14398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14/18</a:t>
            </a:r>
          </a:p>
        </p:txBody>
      </p:sp>
    </p:spTree>
    <p:extLst>
      <p:ext uri="{BB962C8B-B14F-4D97-AF65-F5344CB8AC3E}">
        <p14:creationId xmlns:p14="http://schemas.microsoft.com/office/powerpoint/2010/main" xmlns="" val="137526993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2" y="260648"/>
            <a:ext cx="9144000" cy="611462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於是比拉多把耶穌交給他們去釘死。耶穌自己背著十字架出來，到了一個名叫「髑髏」的地方，他們就在那裡把他釘在十字架上，同他一起另有兩個人。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比拉多寫了個牌子，放在十字架上端，寫的是：「納匝肋人耶穌，猶太人的君王。」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68" y="617934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15/18</a:t>
            </a:r>
          </a:p>
        </p:txBody>
      </p:sp>
    </p:spTree>
    <p:extLst>
      <p:ext uri="{BB962C8B-B14F-4D97-AF65-F5344CB8AC3E}">
        <p14:creationId xmlns:p14="http://schemas.microsoft.com/office/powerpoint/2010/main" xmlns="" val="364243364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altLang="zh-TW" sz="14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於是猶太人的司祭長就對比拉多說：「不要寫猶太人的君王，該寫他自己說：我是猶太人的君王。」比拉多答覆說：「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我寫了，就寫了。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」兵士將耶穌釘在十字架上後，拿了他的衣服，分成四分，每人一分；又拿了長衣，因那長衣是無縫的，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540" y="6154869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16/18</a:t>
            </a:r>
          </a:p>
        </p:txBody>
      </p:sp>
    </p:spTree>
    <p:extLst>
      <p:ext uri="{BB962C8B-B14F-4D97-AF65-F5344CB8AC3E}">
        <p14:creationId xmlns:p14="http://schemas.microsoft.com/office/powerpoint/2010/main" xmlns="" val="658815512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由上到下渾然織成，所以他們彼此說：「我們不要把它撕開，我們擲骰，看是誰的。」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在耶穌的十字架傍，站著他的母親和他母親的姊妹，還有克羅帕的妻子瑪利亞和瑪利亞瑪達肋納。耶穌看見母親，又看見他所愛的門徒站在旁邊，就對母親說：「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女人，看，你的兒子！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」然後，又對那門徒說：「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看，你的母親！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475" y="6172448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17/18</a:t>
            </a:r>
          </a:p>
        </p:txBody>
      </p:sp>
    </p:spTree>
    <p:extLst>
      <p:ext uri="{BB962C8B-B14F-4D97-AF65-F5344CB8AC3E}">
        <p14:creationId xmlns:p14="http://schemas.microsoft.com/office/powerpoint/2010/main" xmlns="" val="1296105186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258644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就從那時起，那門徒把她接到自己家裡。此後，耶穌因知道一切事都完成了，為應驗經上的話，遂說：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我渴。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有一個盛滿了醋的器皿放在那裡，有人便將海綿浸滿了醋，綁在長槍上，送到他的口邊。耶穌一嚐了那醋，便說：「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完成了。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」就低下頭，交付了靈魂。</a:t>
            </a:r>
            <a:r>
              <a:rPr lang="en-US" altLang="zh-TW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基督的福音</a:t>
            </a:r>
            <a:r>
              <a:rPr lang="en-US" altLang="zh-TW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           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基督，我們讚美你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3769" y="615906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18/18</a:t>
            </a:r>
          </a:p>
        </p:txBody>
      </p:sp>
    </p:spTree>
    <p:extLst>
      <p:ext uri="{BB962C8B-B14F-4D97-AF65-F5344CB8AC3E}">
        <p14:creationId xmlns:p14="http://schemas.microsoft.com/office/powerpoint/2010/main" xmlns="" val="269761598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救主受難紀念</a:t>
            </a:r>
            <a:endParaRPr lang="zh-TW" altLang="en-US" sz="24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endParaRPr lang="zh-TW" altLang="en-US" sz="2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受難禮儀</a:t>
            </a:r>
            <a:endParaRPr lang="zh-TW" altLang="en-US" sz="54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Aft>
                <a:spcPct val="25000"/>
              </a:spcAft>
              <a:buFontTx/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marL="0" indent="0"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5400" spc="300" dirty="0">
                <a:solidFill>
                  <a:srgbClr val="00FF00"/>
                </a:solidFill>
                <a:ea typeface="華康儷中黑" pitchFamily="49" charset="-120"/>
              </a:rPr>
              <a:t>全犧牲</a:t>
            </a:r>
            <a:r>
              <a:rPr lang="en-US" altLang="zh-TW" sz="5400" spc="300" dirty="0">
                <a:solidFill>
                  <a:srgbClr val="00FF00"/>
                </a:solidFill>
                <a:ea typeface="華康儷中黑" pitchFamily="49" charset="-120"/>
              </a:rPr>
              <a:t>.</a:t>
            </a:r>
            <a:r>
              <a:rPr lang="zh-TW" altLang="en-US" sz="5400" spc="300" dirty="0">
                <a:solidFill>
                  <a:srgbClr val="00FF00"/>
                </a:solidFill>
                <a:ea typeface="華康儷中黑" pitchFamily="49" charset="-120"/>
              </a:rPr>
              <a:t>真愛人</a:t>
            </a:r>
            <a:r>
              <a:rPr lang="en-US" altLang="zh-TW" sz="5400" spc="300" dirty="0">
                <a:solidFill>
                  <a:srgbClr val="00FF00"/>
                </a:solidFill>
                <a:ea typeface="華康儷中黑" pitchFamily="49" charset="-120"/>
              </a:rPr>
              <a:t>.</a:t>
            </a:r>
            <a:r>
              <a:rPr lang="zh-TW" altLang="en-US" sz="5400" spc="300" dirty="0">
                <a:solidFill>
                  <a:srgbClr val="00FF00"/>
                </a:solidFill>
                <a:ea typeface="華康儷中黑" pitchFamily="49" charset="-120"/>
              </a:rPr>
              <a:t>常喜樂</a:t>
            </a:r>
            <a:endParaRPr lang="en-US" altLang="zh-TW" sz="5400" spc="1500" dirty="0">
              <a:solidFill>
                <a:srgbClr val="00FF00"/>
              </a:solidFill>
              <a:ea typeface="華康儷中黑" pitchFamily="49" charset="-12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5400" spc="15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證道，說明天主的話是</a:t>
            </a:r>
            <a:r>
              <a:rPr lang="zh-TW" altLang="en-US" sz="4000" dirty="0">
                <a:solidFill>
                  <a:srgbClr val="FFFF00"/>
                </a:solidFill>
                <a:ea typeface="華康粗黑體" pitchFamily="49" charset="-120"/>
              </a:rPr>
              <a:t>可信的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，亦是</a:t>
            </a:r>
            <a:r>
              <a:rPr lang="zh-TW" altLang="en-US" sz="4000" dirty="0">
                <a:solidFill>
                  <a:srgbClr val="FFFF00"/>
                </a:solidFill>
                <a:ea typeface="華康粗黑體" pitchFamily="49" charset="-120"/>
              </a:rPr>
              <a:t>可行的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)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264696"/>
          </a:xfrm>
        </p:spPr>
        <p:txBody>
          <a:bodyPr/>
          <a:lstStyle/>
          <a:p>
            <a:pPr marL="432000" indent="-432000" eaLnBrk="1" hangingPunct="1"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他的容貌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損傷得已</a:t>
            </a: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不像人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他受盡了侮辱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被人遺棄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真是個</a:t>
            </a:r>
            <a:r>
              <a:rPr lang="zh-TW" altLang="en-US" sz="3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苦命人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他從活人的地上被剪除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受難至死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是為了我人民的罪過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我正義的僕人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要</a:t>
            </a:r>
            <a:r>
              <a:rPr lang="zh-TW" altLang="en-US" sz="3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使許多人成義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32000" indent="-432000" eaLnBrk="1" hangingPunct="1"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他不是一位不能同情我們弱點的大司祭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而是一位</a:t>
            </a: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在各方面與我們相似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受過試探的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只是沒有罪過</a:t>
            </a:r>
            <a:r>
              <a:rPr lang="en-US" altLang="zh-TW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.</a:t>
            </a:r>
            <a:endParaRPr lang="zh-TW" altLang="en-US" sz="3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marL="432000" indent="-432000" eaLnBrk="1" hangingPunct="1"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把劍收入鞘內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父賜給我的杯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豈能不喝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FF99FF"/>
                </a:solidFill>
                <a:ea typeface="華康粗黑體" panose="020B0709000000000000" pitchFamily="49" charset="-120"/>
              </a:rPr>
              <a:t>我若說得不對</a:t>
            </a:r>
            <a:r>
              <a:rPr lang="en-US" altLang="zh-TW" sz="3600" dirty="0">
                <a:solidFill>
                  <a:srgbClr val="FF99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FF99FF"/>
                </a:solidFill>
                <a:ea typeface="華康粗黑體" panose="020B0709000000000000" pitchFamily="49" charset="-120"/>
              </a:rPr>
              <a:t>你指證那裡不對</a:t>
            </a:r>
            <a:r>
              <a:rPr lang="en-US" altLang="zh-TW" sz="3600" dirty="0">
                <a:solidFill>
                  <a:srgbClr val="FF99FF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若對</a:t>
            </a:r>
            <a:r>
              <a:rPr lang="en-US" altLang="zh-TW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你為什麼打我</a:t>
            </a:r>
            <a:r>
              <a:rPr lang="en-US" altLang="zh-TW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969325313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264696"/>
          </a:xfrm>
        </p:spPr>
        <p:txBody>
          <a:bodyPr/>
          <a:lstStyle/>
          <a:p>
            <a:pPr marL="432000" indent="-432000" eaLnBrk="1" hangingPunct="1">
              <a:lnSpc>
                <a:spcPts val="4000"/>
              </a:lnSpc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他的容貌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損傷得已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不像人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他受盡了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侮辱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被人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遺棄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真是個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苦命人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他從活人的地上被剪除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受難 至死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是為了我人民的罪過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我正義的僕人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要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使許多人成義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marL="432000" indent="-432000" eaLnBrk="1" hangingPunct="1"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神學家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全能的天主</a:t>
            </a: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一滴血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已可救全人類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何須慘變上主的僕人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? </a:t>
            </a:r>
            <a:r>
              <a:rPr lang="en-US" altLang="zh-TW" sz="3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全犧牲</a:t>
            </a:r>
            <a:r>
              <a:rPr lang="en-US" altLang="zh-TW" sz="38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真愛人</a:t>
            </a:r>
            <a:endParaRPr lang="en-US" altLang="zh-TW" sz="3800" dirty="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32000" indent="-432000" eaLnBrk="1" hangingPunct="1">
              <a:buNone/>
              <a:defRPr/>
            </a:pPr>
            <a:r>
              <a:rPr lang="zh-TW" altLang="en-US" sz="28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上主的僕人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lang="zh-TW" altLang="en-US" sz="3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苦人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不像人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侮辱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遺棄</a:t>
            </a:r>
            <a:endParaRPr lang="en-US" altLang="zh-TW" sz="36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32000" indent="-432000" eaLnBrk="1" hangingPunct="1">
              <a:buNone/>
              <a:defRPr/>
            </a:pP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受難</a:t>
            </a:r>
            <a:r>
              <a:rPr lang="en-US" altLang="zh-TW" sz="3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至死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不是瞬間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一寸寸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一分分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凌遲</a:t>
            </a:r>
            <a:r>
              <a:rPr lang="en-US" altLang="zh-TW" sz="36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</a:p>
          <a:p>
            <a:pPr marL="4763" indent="0" eaLnBrk="1" hangingPunct="1">
              <a:buNone/>
              <a:defRPr/>
            </a:pP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十架重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苦路崎嶇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三跌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途人唾罵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茨冠苦辱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倒鈎鞭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五傷釘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血盡流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形孤神獨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理想與夢想幻滅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犧牲有無價值</a:t>
            </a:r>
            <a:r>
              <a:rPr lang="en-US" altLang="zh-TW" sz="2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?</a:t>
            </a:r>
            <a:r>
              <a:rPr lang="en-US" altLang="zh-TW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救恩大過天</a:t>
            </a:r>
            <a:r>
              <a:rPr lang="zh-TW" altLang="en-US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  </a:t>
            </a:r>
            <a:endParaRPr lang="zh-TW" altLang="en-US" dirty="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98875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72C21A73-4C2C-4762-BAF6-F81C956C0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05" y="44624"/>
            <a:ext cx="9144000" cy="6480720"/>
          </a:xfrm>
          <a:noFill/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14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他沒有俊美，也沒有華麗，可使我們瞻仰；他沒有儀容，可使我們戀慕。</a:t>
            </a:r>
            <a:r>
              <a:rPr lang="zh-TW" altLang="en-US" sz="44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他受盡了侮辱，被人遺棄；他真是個苦命人，熟悉病苦；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他好像一個人們掩面不顧的人；他受盡了侮辱，因而我們也視他如無物。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然而，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他所背負的，是我們的疾苦；擔負的，是我們的疼痛，</a:t>
            </a:r>
            <a:endParaRPr lang="zh-TW" altLang="en-US" sz="40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="" xmlns:a16="http://schemas.microsoft.com/office/drawing/2014/main" id="{9D6D05A6-02B6-405F-B275-EA1F1B900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376" y="6309320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2/5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25344"/>
          </a:xfrm>
        </p:spPr>
        <p:txBody>
          <a:bodyPr/>
          <a:lstStyle/>
          <a:p>
            <a:pPr marL="432000" indent="-432000" eaLnBrk="1" hangingPunct="1"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新特明體" panose="02020909000000000000" pitchFamily="49" charset="-120"/>
              </a:rPr>
              <a:t>他不是一位不能同情我們弱點的大司祭</a:t>
            </a:r>
            <a:r>
              <a:rPr lang="en-US" altLang="zh-TW" sz="3600" dirty="0">
                <a:solidFill>
                  <a:schemeClr val="bg1"/>
                </a:solidFill>
                <a:ea typeface="華康新特明體" panose="020209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新特明體" panose="02020909000000000000" pitchFamily="49" charset="-120"/>
              </a:rPr>
              <a:t>而是一位</a:t>
            </a:r>
            <a:r>
              <a:rPr lang="zh-TW" altLang="en-US" sz="3600" dirty="0">
                <a:solidFill>
                  <a:srgbClr val="FFFF00"/>
                </a:solidFill>
                <a:ea typeface="華康新特明體" panose="02020909000000000000" pitchFamily="49" charset="-120"/>
              </a:rPr>
              <a:t>在各方面與我們相似</a:t>
            </a:r>
            <a:r>
              <a:rPr lang="en-US" altLang="zh-TW" sz="3600" dirty="0">
                <a:solidFill>
                  <a:schemeClr val="bg1"/>
                </a:solidFill>
                <a:ea typeface="華康新特明體" panose="020209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新特明體" panose="02020909000000000000" pitchFamily="49" charset="-120"/>
              </a:rPr>
              <a:t>受過試探的</a:t>
            </a:r>
            <a:r>
              <a:rPr lang="en-US" altLang="zh-TW" sz="3600" dirty="0">
                <a:solidFill>
                  <a:schemeClr val="bg1"/>
                </a:solidFill>
                <a:ea typeface="華康新特明體" panose="020209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新特明體" panose="02020909000000000000" pitchFamily="49" charset="-120"/>
              </a:rPr>
              <a:t>只是沒有罪過</a:t>
            </a:r>
            <a:r>
              <a:rPr lang="en-US" altLang="zh-TW" sz="3600" dirty="0">
                <a:solidFill>
                  <a:srgbClr val="00FF00"/>
                </a:solidFill>
                <a:ea typeface="華康新特明體" panose="02020909000000000000" pitchFamily="49" charset="-120"/>
              </a:rPr>
              <a:t>.</a:t>
            </a:r>
          </a:p>
          <a:p>
            <a:pPr marL="432000" indent="-432000" eaLnBrk="1" hangingPunct="1"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人可以沒有罪過嗎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?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耶穌無罪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只因是真天主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marL="432000" indent="-432000" eaLnBrk="1" hangingPunct="1"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可以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: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萬物皆備於我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反身而誠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樂莫大焉 </a:t>
            </a:r>
            <a:r>
              <a:rPr lang="en-US" altLang="zh-TW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孟子</a:t>
            </a:r>
            <a:r>
              <a:rPr lang="en-US" altLang="zh-TW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)</a:t>
            </a:r>
          </a:p>
          <a:p>
            <a:pPr marL="432000" indent="-432000" eaLnBrk="1" hangingPunct="1">
              <a:spcBef>
                <a:spcPts val="0"/>
              </a:spcBef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    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但要努力。</a:t>
            </a:r>
            <a:endParaRPr lang="en-US" altLang="zh-TW" sz="3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容易嗎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? 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絕不容易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寺裏山因花得名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繁英不見草縱橫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栽培剪伐須勤力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花易凋零草易生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  <a:endParaRPr lang="en-US" altLang="zh-TW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marL="432000" indent="-432000" eaLnBrk="1" hangingPunct="1">
              <a:spcBef>
                <a:spcPts val="0"/>
              </a:spcBef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   (</a:t>
            </a: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雉碟易毀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這也是我信基督的原因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)        </a:t>
            </a:r>
            <a:r>
              <a:rPr lang="en-US" altLang="zh-TW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蘇舜欽</a:t>
            </a:r>
            <a:r>
              <a:rPr lang="en-US" altLang="zh-TW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63598875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264696"/>
          </a:xfrm>
        </p:spPr>
        <p:txBody>
          <a:bodyPr/>
          <a:lstStyle/>
          <a:p>
            <a:pPr marL="432000" indent="-432000" eaLnBrk="1" hangingPunct="1">
              <a:buFontTx/>
              <a:buNone/>
              <a:defRPr/>
            </a:pPr>
            <a:endParaRPr lang="en-US" altLang="zh-TW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32000" eaLnBrk="1" hangingPunct="1"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把劍收入鞘內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父賜給我的杯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我豈能不喝嗎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我若說得不對</a:t>
            </a:r>
            <a:r>
              <a:rPr lang="en-US" altLang="zh-TW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你指證那裡不對</a:t>
            </a:r>
            <a:r>
              <a:rPr lang="en-US" altLang="zh-TW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若對</a:t>
            </a:r>
            <a:r>
              <a:rPr lang="en-US" altLang="zh-TW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你為什麼打我</a:t>
            </a:r>
            <a:r>
              <a:rPr lang="en-US" altLang="zh-TW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?</a:t>
            </a:r>
          </a:p>
          <a:p>
            <a:pPr marL="432000" indent="-432000" eaLnBrk="1" hangingPunct="1"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甘心接受父的安排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苦杯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常喜樂</a:t>
            </a:r>
            <a:endParaRPr lang="en-US" altLang="zh-TW" sz="3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marL="432000" indent="-432000" eaLnBrk="1" hangingPunct="1"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懂得保護自己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爭取自己的權利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  <a:sym typeface="Wingdings" panose="05000000000000000000" pitchFamily="2" charset="2"/>
              </a:rPr>
              <a:t>常喜樂</a:t>
            </a:r>
            <a:endParaRPr lang="en-US" altLang="zh-TW" sz="3600" dirty="0">
              <a:solidFill>
                <a:srgbClr val="00FF00"/>
              </a:solidFill>
              <a:ea typeface="華康粗黑體" pitchFamily="49" charset="-120"/>
            </a:endParaRPr>
          </a:p>
          <a:p>
            <a:pPr marL="432000" indent="-432000" eaLnBrk="1" hangingPunct="1"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全真常</a:t>
            </a:r>
            <a:r>
              <a:rPr lang="en-US" altLang="zh-TW" dirty="0">
                <a:solidFill>
                  <a:srgbClr val="00FF00"/>
                </a:solidFill>
                <a:ea typeface="華康粗黑體" pitchFamily="49" charset="-120"/>
              </a:rPr>
              <a:t>(</a:t>
            </a:r>
            <a:r>
              <a:rPr lang="zh-TW" altLang="en-US" dirty="0">
                <a:solidFill>
                  <a:srgbClr val="00FF00"/>
                </a:solidFill>
                <a:ea typeface="華康粗黑體" pitchFamily="49" charset="-120"/>
              </a:rPr>
              <a:t>雷鳴遠</a:t>
            </a:r>
            <a:r>
              <a:rPr lang="en-US" altLang="zh-TW" dirty="0">
                <a:solidFill>
                  <a:srgbClr val="00FF00"/>
                </a:solidFill>
                <a:ea typeface="華康粗黑體" pitchFamily="49" charset="-120"/>
              </a:rPr>
              <a:t>)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：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全犧牲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真愛人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常喜樂</a:t>
            </a:r>
            <a:endParaRPr lang="en-US" altLang="zh-TW" sz="3600" dirty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98875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25344"/>
          </a:xfrm>
        </p:spPr>
        <p:txBody>
          <a:bodyPr/>
          <a:lstStyle/>
          <a:p>
            <a:pPr marL="432000" indent="-432000" eaLnBrk="1" hangingPunct="1">
              <a:spcBef>
                <a:spcPts val="600"/>
              </a:spcBef>
              <a:buNone/>
              <a:defRPr/>
            </a:pP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他的容貌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損傷得已不像人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他受盡了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侮辱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被人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遺棄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;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真是個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苦命人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他從活人的地上被剪除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受難至死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是為了我人民的罪過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.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我正義的僕人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要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使許多人成義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.</a:t>
            </a:r>
            <a:endParaRPr lang="zh-TW" altLang="en-US" sz="3500" dirty="0">
              <a:solidFill>
                <a:schemeClr val="bg1"/>
              </a:solidFill>
              <a:latin typeface="華康黑體W7-GB5" panose="020B0709000000000000" pitchFamily="49" charset="-120"/>
              <a:ea typeface="華康黑體W7-GB5" panose="020B0709000000000000" pitchFamily="49" charset="-120"/>
            </a:endParaRPr>
          </a:p>
          <a:p>
            <a:pPr marL="432000" indent="-432000" eaLnBrk="1" hangingPunct="1">
              <a:spcBef>
                <a:spcPts val="600"/>
              </a:spcBef>
              <a:buNone/>
              <a:defRPr/>
            </a:pP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他不是一位不能同情我們弱點的大司祭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而是一位</a:t>
            </a:r>
            <a:r>
              <a:rPr lang="zh-TW" altLang="en-US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在各方面與我們相似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受過試探的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只是沒有罪過</a:t>
            </a:r>
            <a:r>
              <a:rPr lang="en-US" altLang="zh-TW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.</a:t>
            </a:r>
            <a:endParaRPr lang="zh-TW" altLang="en-US" sz="3500" dirty="0">
              <a:solidFill>
                <a:srgbClr val="00FF00"/>
              </a:solidFill>
              <a:latin typeface="華康黑體W7-GB5" panose="020B0709000000000000" pitchFamily="49" charset="-120"/>
              <a:ea typeface="華康黑體W7-GB5" panose="020B0709000000000000" pitchFamily="49" charset="-120"/>
            </a:endParaRPr>
          </a:p>
          <a:p>
            <a:pPr marL="432000" indent="-432000" eaLnBrk="1" hangingPunct="1">
              <a:spcBef>
                <a:spcPts val="600"/>
              </a:spcBef>
              <a:buFontTx/>
              <a:buNone/>
              <a:defRPr/>
            </a:pP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cs typeface="華康中黑體" panose="020B0509000000000000" pitchFamily="49" charset="-120"/>
              </a:rPr>
              <a:t>把劍收入鞘內</a:t>
            </a:r>
            <a:r>
              <a:rPr lang="en-US" altLang="zh-TW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cs typeface="華康中黑體" panose="020B0509000000000000" pitchFamily="49" charset="-120"/>
              </a:rPr>
              <a:t>父賜給我的杯</a:t>
            </a:r>
            <a:r>
              <a:rPr lang="en-US" altLang="zh-TW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cs typeface="華康中黑體" panose="020B0509000000000000" pitchFamily="49" charset="-120"/>
              </a:rPr>
              <a:t>我豈能不喝嗎</a:t>
            </a:r>
            <a:r>
              <a:rPr lang="en-US" altLang="zh-TW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我若說得不對</a:t>
            </a:r>
            <a:r>
              <a:rPr lang="en-US" altLang="zh-TW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你指證那裡不對</a:t>
            </a:r>
            <a:r>
              <a:rPr lang="en-US" altLang="zh-TW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; </a:t>
            </a:r>
            <a:r>
              <a:rPr lang="zh-TW" altLang="en-US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若對</a:t>
            </a:r>
            <a:r>
              <a:rPr lang="en-US" altLang="zh-TW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你為什麼打我</a:t>
            </a:r>
            <a:r>
              <a:rPr lang="en-US" altLang="zh-TW" sz="35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?</a:t>
            </a:r>
          </a:p>
          <a:p>
            <a:pPr marL="432000" indent="-432000" eaLnBrk="1" hangingPunct="1">
              <a:spcBef>
                <a:spcPts val="600"/>
              </a:spcBef>
              <a:buFontTx/>
              <a:buNone/>
              <a:defRPr/>
            </a:pPr>
            <a:endParaRPr lang="en-US" altLang="zh-TW" sz="3600" dirty="0">
              <a:solidFill>
                <a:srgbClr val="FF99FF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988757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118766E5-C124-4401-9953-37B3C3CC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25344"/>
          </a:xfrm>
        </p:spPr>
        <p:txBody>
          <a:bodyPr/>
          <a:lstStyle/>
          <a:p>
            <a:pPr marL="0" indent="0" algn="ctr" eaLnBrk="1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不像人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侮辱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遺棄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;</a:t>
            </a:r>
            <a:r>
              <a:rPr lang="zh-TW" altLang="en-US" sz="3500" dirty="0">
                <a:solidFill>
                  <a:srgbClr val="FF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苦命人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耶穌受盡苦辱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</a:p>
          <a:p>
            <a:pPr marL="0" indent="0" algn="ctr" eaLnBrk="1" hangingPunct="1">
              <a:lnSpc>
                <a:spcPts val="44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付出一切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仁至義盡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99FF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  <a:sym typeface="Wingdings" panose="05000000000000000000" pitchFamily="2" charset="2"/>
              </a:rPr>
              <a:t>全犧牲</a:t>
            </a:r>
            <a:endParaRPr lang="zh-TW" altLang="en-US" sz="4000" dirty="0">
              <a:solidFill>
                <a:srgbClr val="FF99FF"/>
              </a:solidFill>
              <a:latin typeface="華康黑體W7-GB5" panose="020B0709000000000000" pitchFamily="49" charset="-120"/>
              <a:ea typeface="華康黑體W7-GB5" panose="020B0709000000000000" pitchFamily="49" charset="-120"/>
            </a:endParaRPr>
          </a:p>
          <a:p>
            <a:pPr marL="0" indent="0" algn="ctr" eaLnBrk="1" hangingPunct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受難至死</a:t>
            </a:r>
            <a:r>
              <a:rPr lang="en-US" altLang="zh-TW" sz="40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4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使許多人成義</a:t>
            </a:r>
            <a:r>
              <a:rPr lang="en-US" altLang="zh-TW" sz="40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.</a:t>
            </a:r>
            <a:r>
              <a:rPr lang="en-US" altLang="zh-TW" sz="35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sym typeface="Wingdings" panose="05000000000000000000" pitchFamily="2" charset="2"/>
              </a:rPr>
              <a:t></a:t>
            </a:r>
            <a:r>
              <a:rPr lang="zh-TW" altLang="en-US" sz="4400" dirty="0">
                <a:solidFill>
                  <a:srgbClr val="FF99FF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sym typeface="Wingdings" panose="05000000000000000000" pitchFamily="2" charset="2"/>
              </a:rPr>
              <a:t>真愛人</a:t>
            </a:r>
            <a:endParaRPr lang="en-US" altLang="zh-TW" sz="4400" dirty="0">
              <a:solidFill>
                <a:srgbClr val="FF99FF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  <a:p>
            <a:pPr marL="0" indent="0" algn="ctr" ea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不是不能同情我們弱點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在各方面與我們相似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受過試探的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只是沒有罪過</a:t>
            </a:r>
            <a:r>
              <a:rPr lang="en-US" altLang="zh-TW" sz="3500" dirty="0">
                <a:solidFill>
                  <a:schemeClr val="bg1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.</a:t>
            </a:r>
            <a:r>
              <a:rPr lang="zh-TW" altLang="en-US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耶穌用盡</a:t>
            </a:r>
            <a:endParaRPr lang="en-US" altLang="zh-TW" sz="3500" dirty="0">
              <a:solidFill>
                <a:srgbClr val="00FF00"/>
              </a:solidFill>
              <a:latin typeface="華康黑體W7-GB5" panose="020B0709000000000000" pitchFamily="49" charset="-120"/>
              <a:ea typeface="華康黑體W7-GB5" panose="020B0709000000000000" pitchFamily="49" charset="-120"/>
            </a:endParaRPr>
          </a:p>
          <a:p>
            <a:pPr marL="0" indent="0" algn="ctr" eaLnBrk="1" hangingPunct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zh-TW" altLang="en-US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生命中天主創造和賞賜的一切</a:t>
            </a:r>
            <a:r>
              <a:rPr lang="en-US" altLang="zh-TW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,</a:t>
            </a:r>
            <a:r>
              <a:rPr lang="zh-TW" altLang="en-US" sz="3500" dirty="0">
                <a:solidFill>
                  <a:srgbClr val="00FF00"/>
                </a:solidFill>
                <a:latin typeface="華康黑體W7-GB5" panose="020B0709000000000000" pitchFamily="49" charset="-120"/>
                <a:ea typeface="華康黑體W7-GB5" panose="020B0709000000000000" pitchFamily="49" charset="-120"/>
              </a:rPr>
              <a:t>所以無罪</a:t>
            </a:r>
          </a:p>
          <a:p>
            <a:pPr marL="0" indent="0" algn="ctr" ea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父賜給我的杯</a:t>
            </a:r>
            <a:r>
              <a:rPr lang="en-US" altLang="zh-TW" sz="40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我豈能不喝嗎</a:t>
            </a:r>
            <a:r>
              <a:rPr lang="en-US" altLang="zh-TW" sz="40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我若說得</a:t>
            </a:r>
            <a:r>
              <a:rPr lang="zh-TW" altLang="en-US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不對</a:t>
            </a:r>
            <a:r>
              <a:rPr lang="en-US" altLang="zh-TW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你指證那裡不對</a:t>
            </a:r>
            <a:r>
              <a:rPr lang="en-US" altLang="zh-TW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;</a:t>
            </a:r>
            <a:r>
              <a:rPr lang="zh-TW" altLang="en-US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若對</a:t>
            </a:r>
            <a:r>
              <a:rPr lang="en-US" altLang="zh-TW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你為什麼打我</a:t>
            </a:r>
            <a:r>
              <a:rPr lang="en-US" altLang="zh-TW" sz="4000" spc="-15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?</a:t>
            </a:r>
          </a:p>
          <a:p>
            <a:pPr marL="0" indent="0" algn="ctr" ea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甘心接受</a:t>
            </a:r>
            <a:r>
              <a:rPr lang="en-US" altLang="zh-TW" sz="40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</a:rPr>
              <a:t>爭取正義</a:t>
            </a:r>
            <a:r>
              <a:rPr lang="en-US" altLang="zh-TW" sz="35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99FF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sym typeface="Wingdings" panose="05000000000000000000" pitchFamily="2" charset="2"/>
              </a:rPr>
              <a:t>常喜樂</a:t>
            </a:r>
            <a:endParaRPr lang="en-US" altLang="zh-TW" sz="4000" dirty="0">
              <a:solidFill>
                <a:srgbClr val="FF99FF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538994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>
            <a:extLst>
              <a:ext uri="{FF2B5EF4-FFF2-40B4-BE49-F238E27FC236}">
                <a16:creationId xmlns="" xmlns:a16="http://schemas.microsoft.com/office/drawing/2014/main" id="{0717F9AB-72F7-43A8-AB46-E15450CF0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62" y="44624"/>
            <a:ext cx="9144000" cy="6192688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請繼續祈禱和克己</a:t>
            </a:r>
            <a:r>
              <a:rPr lang="en-US" altLang="zh-TW" sz="4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/</a:t>
            </a:r>
            <a:r>
              <a:rPr lang="zh-TW" altLang="en-US" sz="7200" dirty="0">
                <a:solidFill>
                  <a:schemeClr val="bg1"/>
                </a:solidFill>
                <a:ea typeface="華康儷中黑" pitchFamily="49" charset="-120"/>
              </a:rPr>
              <a:t>守大小齋</a:t>
            </a:r>
            <a:endParaRPr lang="zh-TW" altLang="en-US" sz="54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ea typeface="華康儷中黑" pitchFamily="49" charset="-120"/>
              </a:rPr>
              <a:t>多作愛主愛人的善功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華康儷中黑" pitchFamily="49" charset="-120"/>
              </a:rPr>
              <a:t>準 備 心 靈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去迎接基督的復活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並爭取你個人的「逾越」</a:t>
            </a:r>
            <a:endParaRPr lang="zh-TW" altLang="en-US" sz="60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金梅毛顏楷" pitchFamily="49" charset="-120"/>
              <a:ea typeface="華康儷中黑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—— </a:t>
            </a:r>
            <a:r>
              <a:rPr lang="zh-TW" altLang="en-US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天   主   保   佑 </a:t>
            </a:r>
            <a:r>
              <a:rPr lang="en-US" altLang="zh-TW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——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3133E882-3CC1-4314-95C3-EBD165294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672"/>
            <a:ext cx="9144000" cy="6230640"/>
          </a:xfrm>
          <a:noFill/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endParaRPr lang="en-US" altLang="zh-TW" sz="1400" dirty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他被刺透，是因為我們的悖逆；他被打傷，是因為我們的罪惡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。因他受了懲罰，我們便得到了安全；因他受了創傷，我們便得到了痊瘉。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我們都像羊一樣，迷了路，各走各自的路；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但上主卻把我們眾人的罪過，歸到他身上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。他受虐待，仍然謙遜忍受，總不開口，如同被牽去待宰的羔羊。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="" xmlns:a16="http://schemas.microsoft.com/office/drawing/2014/main" id="{8D28F1EE-79A6-447C-B952-4F6602FF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384" y="6237312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3/5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D788A0FD-A977-4088-BB92-7032B1542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552728"/>
          </a:xfrm>
          <a:noFill/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14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indent="0" algn="just" eaLnBrk="1">
              <a:lnSpc>
                <a:spcPts val="51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他受了不義的審判，而被除掉，有誰懷念他的命運？其實，</a:t>
            </a:r>
            <a:r>
              <a:rPr lang="zh-TW" altLang="en-US" sz="44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他從活人的地上被剪除，受難至死，是為了我人民的罪過</a:t>
            </a:r>
            <a:r>
              <a:rPr lang="zh-TW" altLang="en-US" sz="4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雖然，他從未行過強暴，他口中也從未出過謊言，人們仍把他與歹徒同埋，使他同作惡的人同葬。</a:t>
            </a:r>
          </a:p>
          <a:p>
            <a:pPr marL="0" indent="0" algn="just" eaLnBrk="1">
              <a:lnSpc>
                <a:spcPts val="51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上主的旨意，是要用苦難折磨他；當他犧牲了自己的性命，作了贖罪祭時，</a:t>
            </a:r>
            <a:endParaRPr lang="zh-TW" altLang="en-US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="" xmlns:a16="http://schemas.microsoft.com/office/drawing/2014/main" id="{55FDBFEE-1BC0-4955-814C-E287FDFD3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384" y="63727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4/5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5E2A9140-DF39-431E-9849-3F7D36005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120680"/>
          </a:xfrm>
          <a:noFill/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他要看見他的後輩延年益壽；上主的旨意，也藉他的手，得以實現。在他受盡了痛苦之後，他要看見光明，並因自己的經歷而滿足；</a:t>
            </a:r>
            <a:r>
              <a:rPr lang="zh-TW" altLang="en-US" sz="44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我正義的僕人，要使許多人成義，因為他承擔了他們的罪過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0" indent="0" algn="just" eaLnBrk="1"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上主的話</a:t>
            </a:r>
            <a:endParaRPr lang="en-US" altLang="zh-TW" sz="4000" dirty="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感謝天主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="" xmlns:a16="http://schemas.microsoft.com/office/drawing/2014/main" id="{946C2D0F-2E85-439A-8E63-E2FB1E4CF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7988" y="6093296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5/5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FD07A464-3A47-4617-B085-E481AA73C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53976"/>
            <a:ext cx="9144000" cy="6604024"/>
          </a:xfrm>
          <a:noFill/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4:14-16;5:7-9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弟兄姊妹們：我們既然有一位偉大的，進入了諸天的司祭，天主子耶穌，我們就應堅持所信奉的真道，因為我們所有的，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不是一位不能同情我們弱點的大司祭，</a:t>
            </a:r>
            <a:r>
              <a:rPr lang="zh-TW" altLang="en-US" sz="44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而是一位在各方面與我們相似，受過試探的，</a:t>
            </a:r>
            <a:r>
              <a:rPr lang="zh-TW" altLang="en-US" sz="4400" dirty="0">
                <a:solidFill>
                  <a:srgbClr val="FFFF00"/>
                </a:solidFill>
                <a:ea typeface="華康粗黑體" panose="020B0709000000000000" pitchFamily="49" charset="-120"/>
              </a:rPr>
              <a:t>只是沒有罪過。</a:t>
            </a:r>
            <a:endParaRPr lang="zh-TW" altLang="en-US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所以，我們要懷著依恃之心，走近恩寵的寶座，以獲得仁慈，尋到恩寵，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="" xmlns:a16="http://schemas.microsoft.com/office/drawing/2014/main" id="{416CECC5-2C4F-43E5-87A6-9716E3220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392" y="6237312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B6C5FC07-3DE6-4E2E-8B90-E43801222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336704"/>
          </a:xfrm>
          <a:noFill/>
        </p:spPr>
        <p:txBody>
          <a:bodyPr/>
          <a:lstStyle/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作及時的扶助。當基督還在血肉之身時，以大聲哀號和眼淚，向那能救他脫離死亡的天主，獻上了祈禱和懇求，就因他的虔敬，而獲得了俯允。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他雖然是天主子，卻由所受的苦難，學習了服從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，且在達到完成之後，為一切服從他的人，成了永遠救恩的根源。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上主的話</a:t>
            </a: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           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="" xmlns:a16="http://schemas.microsoft.com/office/drawing/2014/main" id="{DEE0D053-6E21-4B5C-9457-BF3ED5EAB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392" y="6165304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89E77986-529D-4669-AA0E-0470EF22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261789"/>
            <a:ext cx="9144000" cy="633065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若望所載主耶穌基督的受難始末</a:t>
            </a:r>
            <a:r>
              <a:rPr lang="en-US" altLang="zh-TW" sz="28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18:1-19:42</a:t>
            </a:r>
          </a:p>
          <a:p>
            <a:pPr marL="0" indent="0" algn="just" eaLnBrk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說完了這些話，就和門徒出去，到了克德龍溪的對岸，在那裡有一個園子，他和門徒便進去了。出賣他的猶達斯也知道那地方。猶達斯便領了一隊兵和由司祭及法利塞人派來的差役，帶著火把、燈籠與武器，來到那裡。耶穌上前去問他們說：「你們找誰？」</a:t>
            </a:r>
          </a:p>
          <a:p>
            <a:pPr marL="0" indent="0" algn="just" eaLnBrk="1">
              <a:spcBef>
                <a:spcPct val="100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="" xmlns:a16="http://schemas.microsoft.com/office/drawing/2014/main" id="{E78E33AA-63B6-4E06-89B2-C7E80D5F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="" xmlns:a16="http://schemas.microsoft.com/office/drawing/2014/main" id="{D6F4E374-C45C-47BD-8DA3-69597EE8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0944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1/18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9784</TotalTime>
  <Words>3407</Words>
  <Application>Microsoft Office PowerPoint</Application>
  <PresentationFormat>如螢幕大小 (4:3)</PresentationFormat>
  <Paragraphs>131</Paragraphs>
  <Slides>34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5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780</cp:revision>
  <cp:lastPrinted>2021-03-22T08:11:48Z</cp:lastPrinted>
  <dcterms:created xsi:type="dcterms:W3CDTF">2006-09-26T01:05:23Z</dcterms:created>
  <dcterms:modified xsi:type="dcterms:W3CDTF">2021-03-31T07:31:06Z</dcterms:modified>
</cp:coreProperties>
</file>